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20FFC-8A8C-4641-880C-3299ECBD7D39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50C8-032B-44DA-B705-258036FA81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Guest\Downloads\Ansane%20HipHop%2097%2030%20sec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002060"/>
                </a:solidFill>
              </a:rPr>
              <a:t>Safe Haven</a:t>
            </a:r>
            <a:endParaRPr lang="en-US" sz="8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By: Nicholas Sparks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Ansane HipHop 97 30 se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>
                <p:cTn id="1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Have you ever felt like someone was watching you?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8229600" cy="2057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Have you ever felt like someone was tracking you down, and would stop at nothing to find you?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W</a:t>
            </a:r>
            <a:r>
              <a:rPr lang="en-US" sz="3600" dirty="0" smtClean="0">
                <a:solidFill>
                  <a:srgbClr val="002060"/>
                </a:solidFill>
              </a:rPr>
              <a:t>hen Katie Feldman suddenly appeared in small town, Southport, North Carolina, everyone wanted to know who she was.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0010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Nobody ever came, or left Southport; except Katie.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848600" cy="1676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Katie was very shy and quiet, she never talked to anyone.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905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She didn’t want anyone to find out her secret.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To find out what her secret is, and why she doesn’t want anyone to know who she is, read the book Safe Haven.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8991600" cy="1752600"/>
          </a:xfrm>
        </p:spPr>
        <p:txBody>
          <a:bodyPr>
            <a:normAutofit/>
          </a:bodyPr>
          <a:lstStyle/>
          <a:p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Resources used: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http://www.soundzabound.com/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126</Words>
  <Application>Microsoft Office PowerPoint</Application>
  <PresentationFormat>On-screen Show (4:3)</PresentationFormat>
  <Paragraphs>11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Safe Haven</vt:lpstr>
      <vt:lpstr> Have you ever felt like someone was watching you?</vt:lpstr>
      <vt:lpstr>When Katie Feldman suddenly appeared in small town, Southport, North Carolina, everyone wanted to know who she was.</vt:lpstr>
      <vt:lpstr>Katie was very shy and quiet, she never talked to anyone. </vt:lpstr>
      <vt:lpstr>To find out what her secret is, and why she doesn’t want anyone to know who she is, read the book Safe Haven.</vt:lpstr>
      <vt:lpstr>Resources used: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Guest</dc:creator>
  <cp:lastModifiedBy>Guest</cp:lastModifiedBy>
  <cp:revision>23</cp:revision>
  <dcterms:created xsi:type="dcterms:W3CDTF">2012-03-06T00:20:02Z</dcterms:created>
  <dcterms:modified xsi:type="dcterms:W3CDTF">2012-03-06T04:35:24Z</dcterms:modified>
</cp:coreProperties>
</file>